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476" r:id="rId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51" y="3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3D3B1-243D-4BCE-BB8B-31765F96D10D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8C9D5-6DB8-41A6-81AC-B24998636FE3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9109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376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0902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6881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A8475-4614-4E0C-ADEC-2C2226CF4201}" type="datetime1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858B-711D-4736-BC8D-44F65DCDA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2F5D17-3E73-427F-82FC-6B0B4B6DB30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" y="6490337"/>
            <a:ext cx="12176760" cy="36631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16348CC-4AA3-4726-BA4A-140F8B057FF2}"/>
              </a:ext>
            </a:extLst>
          </p:cNvPr>
          <p:cNvSpPr txBox="1"/>
          <p:nvPr userDrawn="1"/>
        </p:nvSpPr>
        <p:spPr>
          <a:xfrm>
            <a:off x="875564" y="6501095"/>
            <a:ext cx="100093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27</a:t>
            </a:r>
            <a:r>
              <a:rPr lang="en-US" sz="16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Electronics Packaging Technology Conference (EPTC2025), 2</a:t>
            </a:r>
            <a:r>
              <a:rPr lang="en-US" sz="16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nd</a:t>
            </a: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– 5</a:t>
            </a:r>
            <a:r>
              <a:rPr lang="en-US" sz="1600" b="1" i="1" baseline="30000" dirty="0">
                <a:solidFill>
                  <a:prstClr val="white"/>
                </a:solidFill>
                <a:latin typeface="Calibri" panose="020F0502020204030204"/>
                <a:cs typeface="+mn-cs"/>
              </a:rPr>
              <a:t>th</a:t>
            </a:r>
            <a:r>
              <a:rPr lang="en-US" sz="1600" b="1" i="1" dirty="0">
                <a:solidFill>
                  <a:prstClr val="white"/>
                </a:solidFill>
                <a:latin typeface="Calibri" panose="020F0502020204030204"/>
                <a:cs typeface="+mn-cs"/>
              </a:rPr>
              <a:t> Dec 2025, Resorts World Sentosa, Singapore</a:t>
            </a:r>
            <a:endParaRPr lang="en-SG" sz="1600" b="1" i="1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530C002-CC9A-4CFC-B37D-3DA36FBD9E18}"/>
              </a:ext>
            </a:extLst>
          </p:cNvPr>
          <p:cNvSpPr txBox="1">
            <a:spLocks/>
          </p:cNvSpPr>
          <p:nvPr userDrawn="1"/>
        </p:nvSpPr>
        <p:spPr>
          <a:xfrm>
            <a:off x="11168293" y="6509503"/>
            <a:ext cx="1009384" cy="3385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kern="1200">
                <a:solidFill>
                  <a:schemeClr val="bg1"/>
                </a:solidFill>
                <a:latin typeface="+mn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7D9C8F7-B9C9-4A6D-B783-DEA6E6070D58}" type="slidenum">
              <a:rPr lang="en-US" smtClean="0">
                <a:solidFill>
                  <a:prstClr val="white"/>
                </a:solidFill>
                <a:latin typeface="Calibri" panose="020F0502020204030204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dirty="0">
              <a:solidFill>
                <a:prstClr val="white"/>
              </a:solidFill>
              <a:latin typeface="Calibri" panose="020F0502020204030204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D92A873-0DF6-829B-F1C1-DCC4F06A9CD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6702" y="-966"/>
            <a:ext cx="12198702" cy="708660"/>
          </a:xfrm>
          <a:prstGeom prst="rect">
            <a:avLst/>
          </a:prstGeom>
        </p:spPr>
      </p:pic>
      <p:pic>
        <p:nvPicPr>
          <p:cNvPr id="4" name="Picture 3" descr="A black and white logo">
            <a:extLst>
              <a:ext uri="{FF2B5EF4-FFF2-40B4-BE49-F238E27FC236}">
                <a16:creationId xmlns:a16="http://schemas.microsoft.com/office/drawing/2014/main" id="{94082522-368A-F2DE-DDCF-EDC136AB0E1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423" y="105333"/>
            <a:ext cx="1698849" cy="527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2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8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Char char="–"/>
        <a:defRPr>
          <a:solidFill>
            <a:srgbClr val="0066FF"/>
          </a:solidFill>
          <a:latin typeface="+mn-lt"/>
        </a:defRPr>
      </a:lvl2pPr>
      <a:lvl3pPr marL="1143000" indent="-22860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Wingdings" pitchFamily="2" charset="2"/>
        <a:buChar char="Ø"/>
        <a:defRPr i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E6F1B-4E41-2781-88DB-D55E4A1AE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117">
            <a:extLst>
              <a:ext uri="{FF2B5EF4-FFF2-40B4-BE49-F238E27FC236}">
                <a16:creationId xmlns:a16="http://schemas.microsoft.com/office/drawing/2014/main" id="{505336C3-BD38-4D4D-A66F-6A7122504867}"/>
              </a:ext>
            </a:extLst>
          </p:cNvPr>
          <p:cNvSpPr/>
          <p:nvPr/>
        </p:nvSpPr>
        <p:spPr>
          <a:xfrm>
            <a:off x="985152" y="46067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76430175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1e7db22-b898-49d6-87a5-73e0770492a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28DE0A81826F449983E1374746200D" ma:contentTypeVersion="18" ma:contentTypeDescription="Create a new document." ma:contentTypeScope="" ma:versionID="ccb57fe6c2841942ed25cc29c9b058a3">
  <xsd:schema xmlns:xsd="http://www.w3.org/2001/XMLSchema" xmlns:xs="http://www.w3.org/2001/XMLSchema" xmlns:p="http://schemas.microsoft.com/office/2006/metadata/properties" xmlns:ns3="c1e7db22-b898-49d6-87a5-73e0770492a7" xmlns:ns4="2096932b-a388-4a23-8c70-e3df16742143" targetNamespace="http://schemas.microsoft.com/office/2006/metadata/properties" ma:root="true" ma:fieldsID="65d7845579c125c161261e809c501b6b" ns3:_="" ns4:_="">
    <xsd:import namespace="c1e7db22-b898-49d6-87a5-73e0770492a7"/>
    <xsd:import namespace="2096932b-a388-4a23-8c70-e3df167421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Locatio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e7db22-b898-49d6-87a5-73e0770492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96932b-a388-4a23-8c70-e3df167421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36061F-B12F-484F-9574-788B54622C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9E75EE-50ED-4F81-828C-FFB03CD51F40}">
  <ds:schemaRefs>
    <ds:schemaRef ds:uri="http://schemas.openxmlformats.org/package/2006/metadata/core-properties"/>
    <ds:schemaRef ds:uri="2096932b-a388-4a23-8c70-e3df16742143"/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c1e7db22-b898-49d6-87a5-73e0770492a7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ADE9952-DD84-411F-BA53-9AC73A25A4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1e7db22-b898-49d6-87a5-73e0770492a7"/>
    <ds:schemaRef ds:uri="2096932b-a388-4a23-8c70-e3df167421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5253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Wingdings</vt:lpstr>
      <vt:lpstr>Default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Rajoo, Ranjan</dc:creator>
  <cp:lastModifiedBy>Andrew Tay</cp:lastModifiedBy>
  <cp:revision>66</cp:revision>
  <cp:lastPrinted>2024-01-22T08:52:31Z</cp:lastPrinted>
  <dcterms:created xsi:type="dcterms:W3CDTF">2023-01-28T13:09:10Z</dcterms:created>
  <dcterms:modified xsi:type="dcterms:W3CDTF">2025-10-15T11:37:30Z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MSIP_Label_1b7d474d-5971-4b8a-9656-2f217c7133f6_Enabled">
    <vt:lpwstr>true</vt:lpwstr>
  </property>
  <property fmtid="{D5CDD505-2E9C-101B-9397-08002B2CF9AE}" pid="4" name="MSIP_Label_1b7d474d-5971-4b8a-9656-2f217c7133f6_SetDate">
    <vt:lpwstr>2025-03-07T06:54:39Z</vt:lpwstr>
  </property>
  <property fmtid="{D5CDD505-2E9C-101B-9397-08002B2CF9AE}" pid="5" name="MSIP_Label_1b7d474d-5971-4b8a-9656-2f217c7133f6_Method">
    <vt:lpwstr>Privileged</vt:lpwstr>
  </property>
  <property fmtid="{D5CDD505-2E9C-101B-9397-08002B2CF9AE}" pid="6" name="MSIP_Label_1b7d474d-5971-4b8a-9656-2f217c7133f6_Name">
    <vt:lpwstr>Public</vt:lpwstr>
  </property>
  <property fmtid="{D5CDD505-2E9C-101B-9397-08002B2CF9AE}" pid="7" name="MSIP_Label_1b7d474d-5971-4b8a-9656-2f217c7133f6_SiteId">
    <vt:lpwstr>c5d57708-33ca-4279-9049-5b2ac8c607e5</vt:lpwstr>
  </property>
  <property fmtid="{D5CDD505-2E9C-101B-9397-08002B2CF9AE}" pid="8" name="MSIP_Label_1b7d474d-5971-4b8a-9656-2f217c7133f6_ActionId">
    <vt:lpwstr>3fa3bff3-34f0-46bb-ae0b-f1345c839fc2</vt:lpwstr>
  </property>
  <property fmtid="{D5CDD505-2E9C-101B-9397-08002B2CF9AE}" pid="9" name="MSIP_Label_1b7d474d-5971-4b8a-9656-2f217c7133f6_ContentBits">
    <vt:lpwstr>0</vt:lpwstr>
  </property>
  <property fmtid="{D5CDD505-2E9C-101B-9397-08002B2CF9AE}" pid="10" name="MSIP_Label_1b7d474d-5971-4b8a-9656-2f217c7133f6_Tag">
    <vt:lpwstr>10, 0, 1, 1</vt:lpwstr>
  </property>
  <property fmtid="{D5CDD505-2E9C-101B-9397-08002B2CF9AE}" pid="11" name="ContentTypeId">
    <vt:lpwstr>0x0101002228DE0A81826F449983E1374746200D</vt:lpwstr>
  </property>
</Properties>
</file>